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7" r:id="rId2"/>
    <p:sldId id="258" r:id="rId3"/>
    <p:sldId id="260" r:id="rId4"/>
    <p:sldId id="257" r:id="rId5"/>
    <p:sldId id="262" r:id="rId6"/>
    <p:sldId id="263" r:id="rId7"/>
    <p:sldId id="259" r:id="rId8"/>
    <p:sldId id="264" r:id="rId9"/>
    <p:sldId id="265" r:id="rId10"/>
    <p:sldId id="266" r:id="rId11"/>
    <p:sldId id="269" r:id="rId12"/>
    <p:sldId id="268" r:id="rId13"/>
    <p:sldId id="26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8"/>
    <p:restoredTop sz="91463"/>
  </p:normalViewPr>
  <p:slideViewPr>
    <p:cSldViewPr snapToGrid="0" snapToObjects="1">
      <p:cViewPr>
        <p:scale>
          <a:sx n="114" d="100"/>
          <a:sy n="114" d="100"/>
        </p:scale>
        <p:origin x="14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AEC9E-B5CF-8D40-8E29-73727BD9E7A6}" type="datetimeFigureOut">
              <a:rPr lang="en-US" smtClean="0"/>
              <a:t>9/26/19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B76F3-36C6-6847-82F5-928929F436A0}" type="slidenum">
              <a:rPr lang="en-US" smtClean="0"/>
              <a:t>‹#›</a:t>
            </a:fld>
            <a:endParaRPr lang="en-US"/>
          </a:p>
        </p:txBody>
      </p:sp>
    </p:spTree>
    <p:extLst>
      <p:ext uri="{BB962C8B-B14F-4D97-AF65-F5344CB8AC3E}">
        <p14:creationId xmlns:p14="http://schemas.microsoft.com/office/powerpoint/2010/main" val="1752142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DB76F3-36C6-6847-82F5-928929F436A0}" type="slidenum">
              <a:rPr lang="en-US" smtClean="0"/>
              <a:t>3</a:t>
            </a:fld>
            <a:endParaRPr lang="en-US"/>
          </a:p>
        </p:txBody>
      </p:sp>
    </p:spTree>
    <p:extLst>
      <p:ext uri="{BB962C8B-B14F-4D97-AF65-F5344CB8AC3E}">
        <p14:creationId xmlns:p14="http://schemas.microsoft.com/office/powerpoint/2010/main" val="190844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DB76F3-36C6-6847-82F5-928929F436A0}" type="slidenum">
              <a:rPr lang="en-US" smtClean="0"/>
              <a:t>4</a:t>
            </a:fld>
            <a:endParaRPr lang="en-US"/>
          </a:p>
        </p:txBody>
      </p:sp>
    </p:spTree>
    <p:extLst>
      <p:ext uri="{BB962C8B-B14F-4D97-AF65-F5344CB8AC3E}">
        <p14:creationId xmlns:p14="http://schemas.microsoft.com/office/powerpoint/2010/main" val="196116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9/26/19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9/26/19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9/26/19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9/26/19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9/26/19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9/26/19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9/26/19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9/26/19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9/26/19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9/26/19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9/26/19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9/26/19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0" y="282276"/>
            <a:ext cx="9518579" cy="1077229"/>
          </a:xfrm>
        </p:spPr>
        <p:txBody>
          <a:bodyPr>
            <a:noAutofit/>
          </a:bodyPr>
          <a:lstStyle/>
          <a:p>
            <a:pPr algn="ctr"/>
            <a:r>
              <a:rPr lang="en-US" sz="4400" b="1" dirty="0"/>
              <a:t>Traffic Violation Analysis Project</a:t>
            </a:r>
          </a:p>
        </p:txBody>
      </p:sp>
      <p:pic>
        <p:nvPicPr>
          <p:cNvPr id="6" name="Content Placeholder 5"/>
          <p:cNvPicPr>
            <a:picLocks noGrp="1" noChangeAspect="1"/>
          </p:cNvPicPr>
          <p:nvPr>
            <p:ph idx="1"/>
          </p:nvPr>
        </p:nvPicPr>
        <p:blipFill>
          <a:blip r:embed="rId2"/>
          <a:stretch>
            <a:fillRect/>
          </a:stretch>
        </p:blipFill>
        <p:spPr>
          <a:xfrm>
            <a:off x="1051560" y="2315528"/>
            <a:ext cx="10195560" cy="3997325"/>
          </a:xfrm>
          <a:prstGeom prst="rect">
            <a:avLst/>
          </a:prstGeom>
        </p:spPr>
      </p:pic>
    </p:spTree>
    <p:extLst>
      <p:ext uri="{BB962C8B-B14F-4D97-AF65-F5344CB8AC3E}">
        <p14:creationId xmlns:p14="http://schemas.microsoft.com/office/powerpoint/2010/main" val="2092379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38" y="0"/>
            <a:ext cx="7958331" cy="677844"/>
          </a:xfrm>
        </p:spPr>
        <p:txBody>
          <a:bodyPr>
            <a:normAutofit fontScale="90000"/>
          </a:bodyPr>
          <a:lstStyle/>
          <a:p>
            <a:pPr algn="l"/>
            <a:r>
              <a:rPr lang="en-US" sz="2400" dirty="0" smtClean="0"/>
              <a:t>Q </a:t>
            </a:r>
            <a:r>
              <a:rPr lang="en-US" sz="2400" dirty="0"/>
              <a:t>8</a:t>
            </a:r>
            <a:r>
              <a:rPr lang="en-US" sz="2400" dirty="0" smtClean="0"/>
              <a:t> </a:t>
            </a:r>
            <a:r>
              <a:rPr lang="en-US" sz="2400" dirty="0"/>
              <a:t>how many people have involved in </a:t>
            </a:r>
            <a:r>
              <a:rPr lang="en-US" sz="2400" dirty="0" smtClean="0"/>
              <a:t>Accident </a:t>
            </a:r>
            <a:r>
              <a:rPr lang="en-US" sz="2400" dirty="0"/>
              <a:t>and what type of violation its  ?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478" y="677844"/>
            <a:ext cx="6566482" cy="4877136"/>
          </a:xfrm>
        </p:spPr>
      </p:pic>
    </p:spTree>
    <p:extLst>
      <p:ext uri="{BB962C8B-B14F-4D97-AF65-F5344CB8AC3E}">
        <p14:creationId xmlns:p14="http://schemas.microsoft.com/office/powerpoint/2010/main" val="1634653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1"/>
            <a:ext cx="9564299" cy="1245870"/>
          </a:xfrm>
        </p:spPr>
        <p:txBody>
          <a:bodyPr>
            <a:normAutofit/>
          </a:bodyPr>
          <a:lstStyle/>
          <a:p>
            <a:pPr algn="l"/>
            <a:r>
              <a:rPr lang="en-US" sz="2400" dirty="0" smtClean="0"/>
              <a:t>Q </a:t>
            </a:r>
            <a:r>
              <a:rPr lang="en-US" sz="2400" dirty="0"/>
              <a:t>10 which year with most </a:t>
            </a:r>
            <a:r>
              <a:rPr lang="en-US" sz="2400" dirty="0" smtClean="0"/>
              <a:t>violation?</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0" y="1561148"/>
            <a:ext cx="10367010" cy="4680586"/>
          </a:xfrm>
        </p:spPr>
      </p:pic>
    </p:spTree>
    <p:extLst>
      <p:ext uri="{BB962C8B-B14F-4D97-AF65-F5344CB8AC3E}">
        <p14:creationId xmlns:p14="http://schemas.microsoft.com/office/powerpoint/2010/main" val="485793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0" y="102871"/>
            <a:ext cx="9518579" cy="777240"/>
          </a:xfrm>
        </p:spPr>
        <p:txBody>
          <a:bodyPr>
            <a:normAutofit/>
          </a:bodyPr>
          <a:lstStyle/>
          <a:p>
            <a:pPr algn="l"/>
            <a:r>
              <a:rPr lang="en-US" sz="2400" dirty="0" smtClean="0"/>
              <a:t>Q 10 </a:t>
            </a:r>
            <a:r>
              <a:rPr lang="en-US" sz="2400" dirty="0"/>
              <a:t>which year with most violation type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560" y="643255"/>
            <a:ext cx="10287000" cy="3997325"/>
          </a:xfrm>
        </p:spPr>
      </p:pic>
      <p:pic>
        <p:nvPicPr>
          <p:cNvPr id="5" name="Picture 4"/>
          <p:cNvPicPr>
            <a:picLocks noChangeAspect="1"/>
          </p:cNvPicPr>
          <p:nvPr/>
        </p:nvPicPr>
        <p:blipFill>
          <a:blip r:embed="rId3"/>
          <a:stretch>
            <a:fillRect/>
          </a:stretch>
        </p:blipFill>
        <p:spPr>
          <a:xfrm>
            <a:off x="1051560" y="4640580"/>
            <a:ext cx="10287000" cy="2125980"/>
          </a:xfrm>
          <a:prstGeom prst="rect">
            <a:avLst/>
          </a:prstGeom>
        </p:spPr>
      </p:pic>
    </p:spTree>
    <p:extLst>
      <p:ext uri="{BB962C8B-B14F-4D97-AF65-F5344CB8AC3E}">
        <p14:creationId xmlns:p14="http://schemas.microsoft.com/office/powerpoint/2010/main" val="185194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1809" y="0"/>
            <a:ext cx="7958331" cy="1077229"/>
          </a:xfrm>
        </p:spPr>
        <p:txBody>
          <a:bodyPr/>
          <a:lstStyle/>
          <a:p>
            <a:endParaRPr lang="en-US" dirty="0"/>
          </a:p>
        </p:txBody>
      </p:sp>
      <p:sp>
        <p:nvSpPr>
          <p:cNvPr id="3" name="Content Placeholder 2"/>
          <p:cNvSpPr>
            <a:spLocks noGrp="1"/>
          </p:cNvSpPr>
          <p:nvPr>
            <p:ph idx="1"/>
          </p:nvPr>
        </p:nvSpPr>
        <p:spPr>
          <a:xfrm>
            <a:off x="2611808" y="1077229"/>
            <a:ext cx="7958331" cy="5145151"/>
          </a:xfrm>
        </p:spPr>
        <p:txBody>
          <a:bodyPr>
            <a:normAutofit fontScale="25000" lnSpcReduction="20000"/>
          </a:bodyPr>
          <a:lstStyle/>
          <a:p>
            <a:r>
              <a:rPr lang="en-US" sz="2600" b="1" dirty="0" smtClean="0"/>
              <a:t>:</a:t>
            </a:r>
            <a:endParaRPr lang="en-US" sz="2600" b="1" dirty="0" smtClean="0"/>
          </a:p>
          <a:p>
            <a:endParaRPr lang="en-US" sz="1800" dirty="0" smtClean="0"/>
          </a:p>
          <a:p>
            <a:endParaRPr lang="en-US" sz="1800" dirty="0"/>
          </a:p>
          <a:p>
            <a:endParaRPr lang="en-US" sz="1800" dirty="0" smtClean="0"/>
          </a:p>
          <a:p>
            <a:endParaRPr lang="en-US" sz="6400" dirty="0" smtClean="0"/>
          </a:p>
          <a:p>
            <a:r>
              <a:rPr lang="en-US" sz="6400" b="1" dirty="0" smtClean="0"/>
              <a:t>Conclusion </a:t>
            </a:r>
            <a:r>
              <a:rPr lang="en-US" sz="6400" b="1" dirty="0"/>
              <a:t>&amp; Recommendation</a:t>
            </a:r>
          </a:p>
          <a:p>
            <a:endParaRPr lang="en-US" sz="1800" dirty="0" smtClean="0"/>
          </a:p>
          <a:p>
            <a:endParaRPr lang="en-US" sz="1800" dirty="0"/>
          </a:p>
          <a:p>
            <a:r>
              <a:rPr lang="en-US" sz="4400" dirty="0" smtClean="0"/>
              <a:t>Data </a:t>
            </a:r>
            <a:r>
              <a:rPr lang="en-US" sz="4400" dirty="0" smtClean="0"/>
              <a:t>Set has 2750 Female and  6880 Male </a:t>
            </a:r>
          </a:p>
          <a:p>
            <a:r>
              <a:rPr lang="en-US" sz="4400" dirty="0" smtClean="0"/>
              <a:t>Most committed Traffic violation  was made by males but in percentage terms both make and female committed roughly the same level of violations</a:t>
            </a:r>
          </a:p>
          <a:p>
            <a:r>
              <a:rPr lang="en-US" sz="4400" dirty="0" smtClean="0"/>
              <a:t>Most Traffic violation committed by Black Race ‘I'm black never had Traffic Violation ’ White Race come  second with 10% differences between the two.</a:t>
            </a:r>
          </a:p>
          <a:p>
            <a:r>
              <a:rPr lang="en-US" sz="4400" dirty="0" smtClean="0"/>
              <a:t>From the data we can establish that the police was not overly harsh as a 3</a:t>
            </a:r>
            <a:r>
              <a:rPr lang="en-US" sz="4400" baseline="30000" dirty="0" smtClean="0"/>
              <a:t>rd</a:t>
            </a:r>
            <a:r>
              <a:rPr lang="en-US" sz="4400" dirty="0" smtClean="0"/>
              <a:t> of all stoppages let to only a warning being issued rather than  a citation.</a:t>
            </a:r>
          </a:p>
          <a:p>
            <a:r>
              <a:rPr lang="en-US" sz="4400" dirty="0" smtClean="0"/>
              <a:t>We see most violations on Thursday and Friday which might be an indication of work week fatigue kicking in.</a:t>
            </a:r>
          </a:p>
          <a:p>
            <a:r>
              <a:rPr lang="en-US" sz="4400" dirty="0" smtClean="0"/>
              <a:t>Moreover, November and December have most violation presumably because of the holiday session and extra vigilance around this time by the police to discourage drunk driving. </a:t>
            </a:r>
          </a:p>
          <a:p>
            <a:r>
              <a:rPr lang="en-US" sz="4400" dirty="0" smtClean="0"/>
              <a:t>Data regarding race shows that despite popular belief, the police were fair handed with handling violations by people form different race groups. Roughly the same percentage of people got citations and warnings with no bias.</a:t>
            </a:r>
          </a:p>
          <a:p>
            <a:r>
              <a:rPr lang="en-US" sz="4400" dirty="0" smtClean="0"/>
              <a:t>As expected most violation occur at night time when the roads are relatively empty make drivers careless and drive faster than they normally would</a:t>
            </a:r>
          </a:p>
          <a:p>
            <a:r>
              <a:rPr lang="en-US" sz="4400" dirty="0" smtClean="0"/>
              <a:t>One of most interested facts </a:t>
            </a:r>
            <a:r>
              <a:rPr lang="en-US" sz="4400" dirty="0" smtClean="0"/>
              <a:t>is all violations committed no one has involved </a:t>
            </a:r>
            <a:r>
              <a:rPr lang="en-US" sz="4400" dirty="0" smtClean="0"/>
              <a:t>in an </a:t>
            </a:r>
            <a:r>
              <a:rPr lang="en-US" sz="4400" dirty="0" smtClean="0"/>
              <a:t>accident  !!!!</a:t>
            </a:r>
          </a:p>
          <a:p>
            <a:r>
              <a:rPr lang="en-US" sz="4400" dirty="0" smtClean="0"/>
              <a:t>Data has four years 2012,13,14,15 and  2016 which was  the year violation need more investigation specially all others share the same percentage</a:t>
            </a:r>
          </a:p>
          <a:p>
            <a:r>
              <a:rPr lang="en-US" sz="4400" dirty="0" smtClean="0"/>
              <a:t>Of violations committed  </a:t>
            </a:r>
            <a:endParaRPr lang="en-US" sz="4400" dirty="0" smtClean="0"/>
          </a:p>
          <a:p>
            <a:endParaRPr lang="en-US" sz="1800" dirty="0" smtClean="0"/>
          </a:p>
          <a:p>
            <a:endParaRPr lang="en-US" dirty="0" smtClean="0"/>
          </a:p>
          <a:p>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2082214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730" y="1188720"/>
            <a:ext cx="9301410" cy="696565"/>
          </a:xfrm>
        </p:spPr>
        <p:txBody>
          <a:bodyPr>
            <a:normAutofit fontScale="90000"/>
          </a:bodyPr>
          <a:lstStyle/>
          <a:p>
            <a:pPr algn="l"/>
            <a:r>
              <a:rPr lang="en-US" dirty="0" smtClean="0"/>
              <a:t/>
            </a:r>
            <a:br>
              <a:rPr lang="en-US" dirty="0" smtClean="0"/>
            </a:br>
            <a:r>
              <a:rPr lang="en-US" dirty="0"/>
              <a:t/>
            </a:r>
            <a:br>
              <a:rPr lang="en-US" dirty="0"/>
            </a:br>
            <a:r>
              <a:rPr lang="en-US" dirty="0" smtClean="0"/>
              <a:t/>
            </a:r>
            <a:br>
              <a:rPr lang="en-US" dirty="0" smtClean="0"/>
            </a:br>
            <a:endParaRPr lang="en-US" dirty="0"/>
          </a:p>
        </p:txBody>
      </p:sp>
      <p:sp>
        <p:nvSpPr>
          <p:cNvPr id="3" name="Content Placeholder 2"/>
          <p:cNvSpPr>
            <a:spLocks noGrp="1"/>
          </p:cNvSpPr>
          <p:nvPr>
            <p:ph idx="1"/>
          </p:nvPr>
        </p:nvSpPr>
        <p:spPr>
          <a:xfrm>
            <a:off x="1268730" y="1885285"/>
            <a:ext cx="9301410" cy="442755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Traffic Violation data sets has 1,000,000 Rows and 35 Columns After Cleaning and manipulation.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New Data contains: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a:lnSpc>
                <a:spcPct val="100000"/>
              </a:lnSpc>
              <a:spcBef>
                <a:spcPts val="0"/>
              </a:spcBef>
              <a:spcAft>
                <a:spcPts val="0"/>
              </a:spcAft>
              <a:buClrTx/>
              <a:buSzTx/>
              <a:defRPr/>
            </a:pPr>
            <a:r>
              <a:rPr lang="en-US" dirty="0" smtClean="0"/>
              <a:t> Columns:25</a:t>
            </a:r>
          </a:p>
          <a:p>
            <a:pPr>
              <a:lnSpc>
                <a:spcPct val="100000"/>
              </a:lnSpc>
              <a:spcBef>
                <a:spcPts val="0"/>
              </a:spcBef>
              <a:spcAft>
                <a:spcPts val="0"/>
              </a:spcAft>
              <a:buClrTx/>
              <a:buSzTx/>
              <a:defRPr/>
            </a:pPr>
            <a:endParaRPr lang="en-US" dirty="0" smtClean="0"/>
          </a:p>
          <a:p>
            <a:pPr>
              <a:lnSpc>
                <a:spcPct val="100000"/>
              </a:lnSpc>
              <a:spcBef>
                <a:spcPts val="0"/>
              </a:spcBef>
              <a:spcAft>
                <a:spcPts val="0"/>
              </a:spcAft>
              <a:buClrTx/>
              <a:buSzTx/>
              <a:defRPr/>
            </a:pPr>
            <a:r>
              <a:rPr lang="en-US" dirty="0"/>
              <a:t> </a:t>
            </a:r>
            <a:r>
              <a:rPr lang="en-US" dirty="0" smtClean="0"/>
              <a:t>Rows:9980i</a:t>
            </a:r>
          </a:p>
          <a:p>
            <a:pPr>
              <a:lnSpc>
                <a:spcPct val="100000"/>
              </a:lnSpc>
              <a:spcBef>
                <a:spcPts val="0"/>
              </a:spcBef>
              <a:spcAft>
                <a:spcPts val="0"/>
              </a:spcAft>
              <a:buClrTx/>
              <a:buSzTx/>
              <a:defRPr/>
            </a:pPr>
            <a:endParaRPr lang="en-US" dirty="0" smtClean="0"/>
          </a:p>
          <a:p>
            <a:pPr>
              <a:lnSpc>
                <a:spcPct val="100000"/>
              </a:lnSpc>
              <a:spcBef>
                <a:spcPts val="0"/>
              </a:spcBef>
              <a:spcAft>
                <a:spcPts val="0"/>
              </a:spcAft>
              <a:buClrTx/>
              <a:buSzTx/>
              <a:defRPr/>
            </a:pPr>
            <a:r>
              <a:rPr lang="en-US" dirty="0" smtClean="0"/>
              <a:t> Null:0</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Content Placeholder 3"/>
          <p:cNvPicPr>
            <a:picLocks noChangeAspect="1"/>
          </p:cNvPicPr>
          <p:nvPr/>
        </p:nvPicPr>
        <p:blipFill>
          <a:blip r:embed="rId2"/>
          <a:stretch>
            <a:fillRect/>
          </a:stretch>
        </p:blipFill>
        <p:spPr>
          <a:xfrm>
            <a:off x="3777192" y="2100397"/>
            <a:ext cx="7572798" cy="4747077"/>
          </a:xfrm>
          <a:prstGeom prst="rect">
            <a:avLst/>
          </a:prstGeom>
        </p:spPr>
      </p:pic>
    </p:spTree>
    <p:extLst>
      <p:ext uri="{BB962C8B-B14F-4D97-AF65-F5344CB8AC3E}">
        <p14:creationId xmlns:p14="http://schemas.microsoft.com/office/powerpoint/2010/main" val="3939288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0730" y="424544"/>
            <a:ext cx="9639410" cy="930727"/>
          </a:xfrm>
        </p:spPr>
        <p:txBody>
          <a:bodyPr>
            <a:normAutofit fontScale="90000"/>
          </a:bodyPr>
          <a:lstStyle/>
          <a:p>
            <a:pPr algn="l"/>
            <a:r>
              <a:rPr lang="en-US" dirty="0"/>
              <a:t>Q1 How many Female and Male </a:t>
            </a:r>
            <a:r>
              <a:rPr lang="en-US" dirty="0" smtClean="0"/>
              <a:t>the </a:t>
            </a:r>
            <a:r>
              <a:rPr lang="en-US" dirty="0"/>
              <a:t>Data </a:t>
            </a:r>
            <a:r>
              <a:rPr lang="en-US" dirty="0" smtClean="0"/>
              <a:t>Frame has?</a:t>
            </a:r>
            <a:r>
              <a:rPr lang="en-US" dirty="0"/>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467" y="1518557"/>
            <a:ext cx="9410810" cy="32214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467" y="5058592"/>
            <a:ext cx="9410810" cy="1753653"/>
          </a:xfrm>
          <a:prstGeom prst="rect">
            <a:avLst/>
          </a:prstGeom>
        </p:spPr>
      </p:pic>
    </p:spTree>
    <p:extLst>
      <p:ext uri="{BB962C8B-B14F-4D97-AF65-F5344CB8AC3E}">
        <p14:creationId xmlns:p14="http://schemas.microsoft.com/office/powerpoint/2010/main" val="1979217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972" y="195943"/>
            <a:ext cx="9329168" cy="1518557"/>
          </a:xfrm>
        </p:spPr>
        <p:txBody>
          <a:bodyPr>
            <a:normAutofit/>
          </a:bodyPr>
          <a:lstStyle/>
          <a:p>
            <a:pPr algn="l"/>
            <a:r>
              <a:rPr lang="en-US" sz="2400" dirty="0" smtClean="0"/>
              <a:t>Q2: How many Female , Male who committed Traffic violation and what type it’s</a:t>
            </a:r>
            <a:endParaRPr lang="en-US" sz="2400" dirty="0"/>
          </a:p>
        </p:txBody>
      </p:sp>
      <p:pic>
        <p:nvPicPr>
          <p:cNvPr id="3" name="Content Placeholder 2"/>
          <p:cNvPicPr>
            <a:picLocks noGrp="1" noChangeAspect="1"/>
          </p:cNvPicPr>
          <p:nvPr>
            <p:ph idx="1"/>
          </p:nvPr>
        </p:nvPicPr>
        <p:blipFill>
          <a:blip r:embed="rId3"/>
          <a:stretch>
            <a:fillRect/>
          </a:stretch>
        </p:blipFill>
        <p:spPr>
          <a:xfrm>
            <a:off x="1809979" y="4278087"/>
            <a:ext cx="7796212" cy="22755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979" y="1485900"/>
            <a:ext cx="7796212" cy="2498271"/>
          </a:xfrm>
          <a:prstGeom prst="rect">
            <a:avLst/>
          </a:prstGeom>
        </p:spPr>
      </p:pic>
    </p:spTree>
    <p:extLst>
      <p:ext uri="{BB962C8B-B14F-4D97-AF65-F5344CB8AC3E}">
        <p14:creationId xmlns:p14="http://schemas.microsoft.com/office/powerpoint/2010/main" val="2050256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358" y="310244"/>
            <a:ext cx="9508782" cy="1061356"/>
          </a:xfrm>
        </p:spPr>
        <p:txBody>
          <a:bodyPr>
            <a:normAutofit/>
          </a:bodyPr>
          <a:lstStyle/>
          <a:p>
            <a:pPr algn="l"/>
            <a:r>
              <a:rPr lang="en-US" sz="2400" dirty="0" smtClean="0"/>
              <a:t>Q3 What is Distribution of the violation type on the data set </a:t>
            </a:r>
            <a:endParaRPr lang="en-US" sz="2400" dirty="0"/>
          </a:p>
        </p:txBody>
      </p:sp>
      <p:pic>
        <p:nvPicPr>
          <p:cNvPr id="4" name="Content Placeholder 3"/>
          <p:cNvPicPr>
            <a:picLocks noGrp="1" noChangeAspect="1"/>
          </p:cNvPicPr>
          <p:nvPr>
            <p:ph idx="1"/>
          </p:nvPr>
        </p:nvPicPr>
        <p:blipFill>
          <a:blip r:embed="rId2"/>
          <a:stretch>
            <a:fillRect/>
          </a:stretch>
        </p:blipFill>
        <p:spPr>
          <a:xfrm>
            <a:off x="1061358" y="1371600"/>
            <a:ext cx="9748156" cy="4033157"/>
          </a:xfrm>
          <a:prstGeom prst="rect">
            <a:avLst/>
          </a:prstGeom>
        </p:spPr>
      </p:pic>
    </p:spTree>
    <p:extLst>
      <p:ext uri="{BB962C8B-B14F-4D97-AF65-F5344CB8AC3E}">
        <p14:creationId xmlns:p14="http://schemas.microsoft.com/office/powerpoint/2010/main" val="1054735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93914"/>
            <a:ext cx="9427139" cy="967364"/>
          </a:xfrm>
        </p:spPr>
        <p:txBody>
          <a:bodyPr>
            <a:normAutofit/>
          </a:bodyPr>
          <a:lstStyle/>
          <a:p>
            <a:pPr algn="l"/>
            <a:r>
              <a:rPr lang="en-US" sz="2400" dirty="0" smtClean="0"/>
              <a:t>Q </a:t>
            </a:r>
            <a:r>
              <a:rPr lang="en-US" sz="2400" dirty="0" smtClean="0"/>
              <a:t>4: </a:t>
            </a:r>
            <a:r>
              <a:rPr lang="en-US" sz="2400" dirty="0"/>
              <a:t>which month with most violation </a:t>
            </a:r>
            <a:r>
              <a:rPr lang="en-US" sz="2400" dirty="0" smtClean="0"/>
              <a:t>occurrence  </a:t>
            </a:r>
            <a:r>
              <a:rPr lang="en-US" sz="2400"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998" y="4405435"/>
            <a:ext cx="10450286" cy="194309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999" y="918378"/>
            <a:ext cx="10450285" cy="3487057"/>
          </a:xfrm>
          <a:prstGeom prst="rect">
            <a:avLst/>
          </a:prstGeom>
        </p:spPr>
      </p:pic>
    </p:spTree>
    <p:extLst>
      <p:ext uri="{BB962C8B-B14F-4D97-AF65-F5344CB8AC3E}">
        <p14:creationId xmlns:p14="http://schemas.microsoft.com/office/powerpoint/2010/main" val="2014988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122257"/>
            <a:ext cx="9541439" cy="988086"/>
          </a:xfrm>
        </p:spPr>
        <p:txBody>
          <a:bodyPr>
            <a:normAutofit/>
          </a:bodyPr>
          <a:lstStyle/>
          <a:p>
            <a:pPr algn="l"/>
            <a:r>
              <a:rPr lang="en-US" sz="2000" dirty="0" smtClean="0"/>
              <a:t>Q:5  </a:t>
            </a:r>
            <a:r>
              <a:rPr lang="en-US" sz="2000" dirty="0"/>
              <a:t>what race has most violation </a:t>
            </a:r>
            <a:r>
              <a:rPr lang="en-US" sz="2000" dirty="0" smtClean="0"/>
              <a:t>committed </a:t>
            </a:r>
            <a:r>
              <a:rPr lang="en-US" sz="2000" dirty="0"/>
              <a:t>and what type of </a:t>
            </a:r>
            <a:r>
              <a:rPr lang="en-US" sz="2000" dirty="0" smtClean="0"/>
              <a:t>violation</a:t>
            </a:r>
            <a:endParaRPr lang="en-US" sz="2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302100"/>
            <a:ext cx="10123714" cy="3449514"/>
          </a:xfrm>
        </p:spPr>
      </p:pic>
      <p:pic>
        <p:nvPicPr>
          <p:cNvPr id="7" name="Picture 6"/>
          <p:cNvPicPr>
            <a:picLocks noChangeAspect="1"/>
          </p:cNvPicPr>
          <p:nvPr/>
        </p:nvPicPr>
        <p:blipFill>
          <a:blip r:embed="rId3"/>
          <a:stretch>
            <a:fillRect/>
          </a:stretch>
        </p:blipFill>
        <p:spPr>
          <a:xfrm>
            <a:off x="1028700" y="4751614"/>
            <a:ext cx="10123714" cy="1992086"/>
          </a:xfrm>
          <a:prstGeom prst="rect">
            <a:avLst/>
          </a:prstGeom>
        </p:spPr>
      </p:pic>
    </p:spTree>
    <p:extLst>
      <p:ext uri="{BB962C8B-B14F-4D97-AF65-F5344CB8AC3E}">
        <p14:creationId xmlns:p14="http://schemas.microsoft.com/office/powerpoint/2010/main" val="5448198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644" y="342900"/>
            <a:ext cx="9345496" cy="669471"/>
          </a:xfrm>
        </p:spPr>
        <p:txBody>
          <a:bodyPr>
            <a:normAutofit/>
          </a:bodyPr>
          <a:lstStyle/>
          <a:p>
            <a:pPr algn="l"/>
            <a:r>
              <a:rPr lang="en-US" sz="2400" dirty="0" smtClean="0"/>
              <a:t>Q6:  Which </a:t>
            </a:r>
            <a:r>
              <a:rPr lang="en-US" sz="2400" dirty="0"/>
              <a:t>date with most violation after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699" y="677635"/>
            <a:ext cx="10254343" cy="3347358"/>
          </a:xfrm>
        </p:spPr>
      </p:pic>
      <p:pic>
        <p:nvPicPr>
          <p:cNvPr id="8" name="Picture 7"/>
          <p:cNvPicPr>
            <a:picLocks noChangeAspect="1"/>
          </p:cNvPicPr>
          <p:nvPr/>
        </p:nvPicPr>
        <p:blipFill>
          <a:blip r:embed="rId3"/>
          <a:stretch>
            <a:fillRect/>
          </a:stretch>
        </p:blipFill>
        <p:spPr>
          <a:xfrm>
            <a:off x="1028699" y="4024993"/>
            <a:ext cx="10254343" cy="2686050"/>
          </a:xfrm>
          <a:prstGeom prst="rect">
            <a:avLst/>
          </a:prstGeom>
        </p:spPr>
      </p:pic>
    </p:spTree>
    <p:extLst>
      <p:ext uri="{BB962C8B-B14F-4D97-AF65-F5344CB8AC3E}">
        <p14:creationId xmlns:p14="http://schemas.microsoft.com/office/powerpoint/2010/main" val="2022964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387" y="0"/>
            <a:ext cx="9459796" cy="1077229"/>
          </a:xfrm>
        </p:spPr>
        <p:txBody>
          <a:bodyPr>
            <a:normAutofit/>
          </a:bodyPr>
          <a:lstStyle/>
          <a:p>
            <a:pPr algn="l"/>
            <a:r>
              <a:rPr lang="en-US" sz="2400" dirty="0" smtClean="0"/>
              <a:t>Q7  </a:t>
            </a:r>
            <a:r>
              <a:rPr lang="en-US" sz="2400" dirty="0"/>
              <a:t>what is the time where the most  </a:t>
            </a:r>
            <a:r>
              <a:rPr lang="en-US" sz="2400" dirty="0" smtClean="0"/>
              <a:t>violation </a:t>
            </a:r>
            <a:r>
              <a:rPr lang="en-US" sz="2400" dirty="0"/>
              <a:t>happened </a:t>
            </a:r>
            <a:r>
              <a:rPr lang="en-US" sz="2400" dirty="0" smtClean="0"/>
              <a:t>Daytime Afternoon Nighttime?</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387" y="914401"/>
            <a:ext cx="10420893" cy="5760720"/>
          </a:xfrm>
        </p:spPr>
      </p:pic>
    </p:spTree>
    <p:extLst>
      <p:ext uri="{BB962C8B-B14F-4D97-AF65-F5344CB8AC3E}">
        <p14:creationId xmlns:p14="http://schemas.microsoft.com/office/powerpoint/2010/main" val="4628182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2100</TotalTime>
  <Words>392</Words>
  <Application>Microsoft Macintosh PowerPoint</Application>
  <PresentationFormat>Widescreen</PresentationFormat>
  <Paragraphs>55</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MS Shell Dlg 2</vt:lpstr>
      <vt:lpstr>Wingdings</vt:lpstr>
      <vt:lpstr>Wingdings 3</vt:lpstr>
      <vt:lpstr>Arial</vt:lpstr>
      <vt:lpstr>Madison</vt:lpstr>
      <vt:lpstr>Traffic Violation Analysis Project</vt:lpstr>
      <vt:lpstr>   </vt:lpstr>
      <vt:lpstr>Q1 How many Female and Male the Data Frame has? </vt:lpstr>
      <vt:lpstr>Q2: How many Female , Male who committed Traffic violation and what type it’s</vt:lpstr>
      <vt:lpstr>Q3 What is Distribution of the violation type on the data set </vt:lpstr>
      <vt:lpstr>Q 4: which month with most violation occurrence  ? </vt:lpstr>
      <vt:lpstr>Q:5  what race has most violation committed and what type of violation</vt:lpstr>
      <vt:lpstr>Q6:  Which date with most violation after ?</vt:lpstr>
      <vt:lpstr>Q7  what is the time where the most  violation happened Daytime Afternoon Nighttime?</vt:lpstr>
      <vt:lpstr>Q 8 how many people have involved in Accident and what type of violation its  ? </vt:lpstr>
      <vt:lpstr>Q 10 which year with most violation?</vt:lpstr>
      <vt:lpstr>Q 10 which year with most violation type ?</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Violation Analysis Using  Python </dc:title>
  <dc:creator>A.majeed A.raheem elobeid</dc:creator>
  <cp:lastModifiedBy>A.majeed A.raheem elobeid</cp:lastModifiedBy>
  <cp:revision>31</cp:revision>
  <dcterms:created xsi:type="dcterms:W3CDTF">2019-09-24T16:42:44Z</dcterms:created>
  <dcterms:modified xsi:type="dcterms:W3CDTF">2019-09-27T04:56:57Z</dcterms:modified>
</cp:coreProperties>
</file>